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10071100" cy="7556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CDD"/>
          </a:solidFill>
        </a:fill>
      </a:tcStyle>
    </a:wholeTbl>
    <a:band2H>
      <a:tcTxStyle b="def" i="def"/>
      <a:tcStyle>
        <a:tcBdr/>
        <a:fill>
          <a:solidFill>
            <a:srgbClr val="E6F6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1pPr>
    <a:lvl2pPr indent="2286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2pPr>
    <a:lvl3pPr indent="4572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3pPr>
    <a:lvl4pPr indent="6858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4pPr>
    <a:lvl5pPr indent="9144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5pPr>
    <a:lvl6pPr indent="11430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6pPr>
    <a:lvl7pPr indent="13716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7pPr>
    <a:lvl8pPr indent="16002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8pPr>
    <a:lvl9pPr indent="18288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503555" y="101453"/>
            <a:ext cx="9063990" cy="16617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503555" y="1763183"/>
            <a:ext cx="9063990" cy="57933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7227887" y="6886575"/>
            <a:ext cx="266974" cy="25922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defTabSz="914400">
              <a:lnSpc>
                <a:spcPct val="93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4572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9144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13716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18288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342900" marR="0" indent="1143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342900" marR="0" indent="5715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342900" marR="0" indent="10287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342900" marR="0" indent="14859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342900" marR="0" indent="19431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42900" marR="0" indent="24003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42900" marR="0" indent="28575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42900" marR="0" indent="33147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113" y="-22225"/>
            <a:ext cx="10110788" cy="75819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112" y="0"/>
            <a:ext cx="10069513" cy="75517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112" y="0"/>
            <a:ext cx="10069513" cy="75517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112" y="0"/>
            <a:ext cx="10069513" cy="75517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Times New Roman"/>
        <a:ea typeface="Times New Roman"/>
        <a:cs typeface="Times New Roma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Times New Roman"/>
        <a:ea typeface="Times New Roman"/>
        <a:cs typeface="Times New Roma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